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2B34E-8890-A36A-2D97-8DF4DDC79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¿Cómo escanear tu cuento con un celular?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436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E8A48-760A-DF3B-107D-FDFF0067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798447" cy="801290"/>
          </a:xfrm>
        </p:spPr>
        <p:txBody>
          <a:bodyPr/>
          <a:lstStyle/>
          <a:p>
            <a:r>
              <a:rPr lang="es-ES" dirty="0"/>
              <a:t>Paso 1.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CE1D8-89E2-A0D4-E443-36A56FF8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61" y="1557711"/>
            <a:ext cx="1945096" cy="239318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Busca o descarga la app Google Drive.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5D04E1-3543-63D4-1D6B-DE079CC3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36" y="406640"/>
            <a:ext cx="3132856" cy="60562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1C5A7F-74F8-59EE-4BCE-11BDA17C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78" y="989162"/>
            <a:ext cx="2356222" cy="473111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D176959-EAC7-26AC-FC87-7A4CDDD73EB1}"/>
              </a:ext>
            </a:extLst>
          </p:cNvPr>
          <p:cNvSpPr txBox="1">
            <a:spLocks/>
          </p:cNvSpPr>
          <p:nvPr/>
        </p:nvSpPr>
        <p:spPr>
          <a:xfrm>
            <a:off x="6701864" y="609600"/>
            <a:ext cx="1798447" cy="80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2</a:t>
            </a:r>
            <a:r>
              <a:rPr lang="es-ES" b="1" dirty="0"/>
              <a:t>.</a:t>
            </a:r>
            <a:endParaRPr lang="es-CO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4C383D9-FDE4-4C90-F25C-65EF4971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704" y="383637"/>
            <a:ext cx="3132856" cy="6056221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03DD98A-56AA-3139-2FF1-8B2FD57D8F34}"/>
              </a:ext>
            </a:extLst>
          </p:cNvPr>
          <p:cNvSpPr txBox="1">
            <a:spLocks/>
          </p:cNvSpPr>
          <p:nvPr/>
        </p:nvSpPr>
        <p:spPr>
          <a:xfrm>
            <a:off x="6660232" y="1410890"/>
            <a:ext cx="1945096" cy="239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Busca el símbolo + en la parte inferior derecha.</a:t>
            </a:r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1AFD793-E605-7EE5-D36F-70540024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490" y="949873"/>
            <a:ext cx="2363349" cy="47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3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B36006B-B442-765A-1EB0-0ED6D9A3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36" y="406640"/>
            <a:ext cx="3132856" cy="60562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9474F8-FB12-4FE1-8BB3-7E0F73D3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704" y="383637"/>
            <a:ext cx="3132856" cy="6056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E5ACF2-05FD-4193-4F31-83737234772F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1798447" cy="8012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3.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883AC3-1CEE-3D91-624D-32277E5CD11F}"/>
              </a:ext>
            </a:extLst>
          </p:cNvPr>
          <p:cNvSpPr txBox="1">
            <a:spLocks/>
          </p:cNvSpPr>
          <p:nvPr/>
        </p:nvSpPr>
        <p:spPr>
          <a:xfrm>
            <a:off x="739161" y="1557711"/>
            <a:ext cx="1945096" cy="2393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Luego damos en el botón de Escanear.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DCC19E1-923B-AC5D-F436-1E01D19B8A04}"/>
              </a:ext>
            </a:extLst>
          </p:cNvPr>
          <p:cNvSpPr txBox="1">
            <a:spLocks/>
          </p:cNvSpPr>
          <p:nvPr/>
        </p:nvSpPr>
        <p:spPr>
          <a:xfrm>
            <a:off x="6701864" y="609600"/>
            <a:ext cx="1798447" cy="80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4</a:t>
            </a:r>
            <a:r>
              <a:rPr lang="es-ES" b="1" dirty="0"/>
              <a:t>.</a:t>
            </a:r>
            <a:endParaRPr lang="es-CO" b="1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26342D2-01AE-E9B1-B03C-6483DD915591}"/>
              </a:ext>
            </a:extLst>
          </p:cNvPr>
          <p:cNvSpPr txBox="1">
            <a:spLocks/>
          </p:cNvSpPr>
          <p:nvPr/>
        </p:nvSpPr>
        <p:spPr>
          <a:xfrm>
            <a:off x="6660232" y="1410890"/>
            <a:ext cx="1945096" cy="239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Toma la foto a la primera página del cuento, si no sale completo busca la opción recortar 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431E355-5DFB-6DEE-ADF2-BF88DAB0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849" y="974784"/>
            <a:ext cx="2369134" cy="474452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E13BD6F-69C1-1808-F9D6-3A907AEA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020" y="1010246"/>
            <a:ext cx="2351428" cy="47090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E3C3F07-E13A-7972-6818-5CF62F964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793" y="2859476"/>
            <a:ext cx="277042" cy="2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1ADFE3D-8019-6EDD-8FE3-E326B88D3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36" y="406640"/>
            <a:ext cx="3132856" cy="60562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3D3957D-4B68-49A7-6613-A4BD2BB8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704" y="383637"/>
            <a:ext cx="3132856" cy="6056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5150D5-8444-7571-ED97-F754C01FF3E0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1798447" cy="8012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5.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3D547-894C-D9A5-173B-1F14B3141D44}"/>
              </a:ext>
            </a:extLst>
          </p:cNvPr>
          <p:cNvSpPr txBox="1">
            <a:spLocks/>
          </p:cNvSpPr>
          <p:nvPr/>
        </p:nvSpPr>
        <p:spPr>
          <a:xfrm>
            <a:off x="739161" y="1557711"/>
            <a:ext cx="1945096" cy="2393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Desde recortar, seleccionas la zona del cuento y luego la opción de listo.</a:t>
            </a:r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1A9DB13-D071-4C6B-75D0-80FD18BFD5A0}"/>
              </a:ext>
            </a:extLst>
          </p:cNvPr>
          <p:cNvSpPr txBox="1">
            <a:spLocks/>
          </p:cNvSpPr>
          <p:nvPr/>
        </p:nvSpPr>
        <p:spPr>
          <a:xfrm>
            <a:off x="6701864" y="609600"/>
            <a:ext cx="1798447" cy="80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6</a:t>
            </a:r>
            <a:r>
              <a:rPr lang="es-ES" b="1" dirty="0"/>
              <a:t>.</a:t>
            </a:r>
            <a:endParaRPr lang="es-CO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C90E4D7-DEAD-7DE2-C425-A1276F4C604C}"/>
              </a:ext>
            </a:extLst>
          </p:cNvPr>
          <p:cNvSpPr txBox="1">
            <a:spLocks/>
          </p:cNvSpPr>
          <p:nvPr/>
        </p:nvSpPr>
        <p:spPr>
          <a:xfrm>
            <a:off x="6660231" y="1410889"/>
            <a:ext cx="2036473" cy="3014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Ahora, para agregar el resto de páginas, le damos a la opción          </a:t>
            </a:r>
          </a:p>
          <a:p>
            <a:pPr marL="0" indent="0">
              <a:buFont typeface="Wingdings 3" charset="2"/>
              <a:buNone/>
            </a:pPr>
            <a:endParaRPr lang="es-ES" dirty="0"/>
          </a:p>
          <a:p>
            <a:pPr marL="0" indent="0">
              <a:buFont typeface="Wingdings 3" charset="2"/>
              <a:buNone/>
            </a:pPr>
            <a:r>
              <a:rPr lang="es-ES" dirty="0"/>
              <a:t>y repetimos el proceso hasta terminar todo el cuento y damos en guardar.</a:t>
            </a:r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609072C-761B-CB55-4CAC-F417A7A0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89" y="987231"/>
            <a:ext cx="2355540" cy="474070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9D70F6-A168-70BB-3BC8-7CFC0683D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705" y="948031"/>
            <a:ext cx="2359508" cy="47626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4313A40-9829-235C-6EAD-C93DAD139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618" y="2531235"/>
            <a:ext cx="387563" cy="3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11AD83-E55A-346C-E83E-DE298A45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36" y="406640"/>
            <a:ext cx="3132856" cy="605622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22E86EB-6C1F-930A-9222-3AA03BED9EEA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1798447" cy="8012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7.</a:t>
            </a:r>
            <a:endParaRPr lang="es-CO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637CED3-7027-EA2E-6FDC-EABF4FFE496F}"/>
              </a:ext>
            </a:extLst>
          </p:cNvPr>
          <p:cNvSpPr txBox="1">
            <a:spLocks/>
          </p:cNvSpPr>
          <p:nvPr/>
        </p:nvSpPr>
        <p:spPr>
          <a:xfrm>
            <a:off x="739161" y="1557711"/>
            <a:ext cx="1945096" cy="2393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Saldrá la pantalla de guardar en el Drive, le ponemos el nombre del cuento y guardamos.</a:t>
            </a:r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D90F26-170F-CD77-0C95-F360D7BFC25A}"/>
              </a:ext>
            </a:extLst>
          </p:cNvPr>
          <p:cNvSpPr txBox="1">
            <a:spLocks/>
          </p:cNvSpPr>
          <p:nvPr/>
        </p:nvSpPr>
        <p:spPr>
          <a:xfrm>
            <a:off x="6701864" y="609600"/>
            <a:ext cx="1798447" cy="80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8</a:t>
            </a:r>
            <a:r>
              <a:rPr lang="es-ES" b="1" dirty="0"/>
              <a:t>.</a:t>
            </a:r>
            <a:endParaRPr lang="es-CO" b="1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E3D33B8-D74B-57B6-8939-EC0D1385D3B8}"/>
              </a:ext>
            </a:extLst>
          </p:cNvPr>
          <p:cNvSpPr txBox="1">
            <a:spLocks/>
          </p:cNvSpPr>
          <p:nvPr/>
        </p:nvSpPr>
        <p:spPr>
          <a:xfrm>
            <a:off x="6660231" y="1410889"/>
            <a:ext cx="2036473" cy="301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Al guardar sale una notificación, le damos encontrar archivo.</a:t>
            </a:r>
          </a:p>
          <a:p>
            <a:pPr marL="0" indent="0">
              <a:buFont typeface="Wingdings 3" charset="2"/>
              <a:buNone/>
            </a:pPr>
            <a:r>
              <a:rPr lang="es-ES" dirty="0"/>
              <a:t>Al encontrarlo, lo seleccionamos y le damos descargar.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9C01EC-E7D4-04BF-FCB2-5E948BAD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22" y="992994"/>
            <a:ext cx="2355153" cy="474142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7CB3DB-8612-748E-48BE-3A05897D2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517" y="1212220"/>
            <a:ext cx="2335149" cy="6909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898C32E-28AF-36EB-5C28-2163F5C67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517" y="2069743"/>
            <a:ext cx="2335149" cy="36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1B7DB5-2E25-0732-83BC-945C199B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36" y="406640"/>
            <a:ext cx="3132856" cy="605622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74A24E-2165-A473-D044-3BFB1D07D78D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1798447" cy="8012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Paso 9.</a:t>
            </a:r>
            <a:endParaRPr lang="es-CO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0FC4B61-408F-3837-320F-56A37777A6F3}"/>
              </a:ext>
            </a:extLst>
          </p:cNvPr>
          <p:cNvSpPr txBox="1">
            <a:spLocks/>
          </p:cNvSpPr>
          <p:nvPr/>
        </p:nvSpPr>
        <p:spPr>
          <a:xfrm>
            <a:off x="739161" y="1557711"/>
            <a:ext cx="1927466" cy="2626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/>
              <a:t>Y para terminar, llenamos el formulario de inscripción; en la opción de archivo adjunto agregamos nuestro cuento escaneado.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AC01290-471C-86A2-3F3B-0D5D0B25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77" y="988364"/>
            <a:ext cx="2349965" cy="46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31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183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¿Cómo escanear tu cuento con un celular? </vt:lpstr>
      <vt:lpstr>Paso 1.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escanear tu cuento con un celular </dc:title>
  <dc:creator>Fernando Vera</dc:creator>
  <cp:lastModifiedBy>Fernando Vera</cp:lastModifiedBy>
  <cp:revision>3</cp:revision>
  <dcterms:created xsi:type="dcterms:W3CDTF">2023-03-01T16:57:47Z</dcterms:created>
  <dcterms:modified xsi:type="dcterms:W3CDTF">2023-03-02T01:42:41Z</dcterms:modified>
</cp:coreProperties>
</file>